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0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4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1.png" ContentType="image/png"/>
  <Override PartName="/ppt/media/image4.tif" ContentType="image/tiff"/>
  <Override PartName="/ppt/media/image3.png" ContentType="image/png"/>
  <Override PartName="/ppt/media/image2.png" ContentType="image/png"/>
  <Override PartName="/ppt/media/image1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 format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AA880D7F-E712-4C37-B1F9-0D7002B0E30F}" type="slidenum"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F656F36E-3E19-4536-980C-AF194F58F102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 list of the e-print policies for philosophy of science journals can be found on the webpage of the PhilSci-Archive: http://philsci-archive.pitt.edu/copyright.html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CD738B91-D3E3-4B0F-8F51-3CBE65F82E8B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3499F115-229C-4AA8-838D-5F74D7C702A2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2344A0A5-B1DD-45E5-BBBF-2C26B0FE837D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5E3D06A3-D59E-418E-803D-A014249DEC0E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TextShape 2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r">
              <a:lnSpc>
                <a:spcPct val="100000"/>
              </a:lnSpc>
            </a:pPr>
            <a:fld id="{04C8339F-6CF1-4BE0-B89C-2AC5A3AB5363}" type="slidenum">
              <a:rPr b="0" lang="en-US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Click to edit Master title style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Sixth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Seventh Outline LevelClick to edit Master text styles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Third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Fourth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Fifth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7/13/17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/>
          <a:p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D220695-A24C-4F36-B413-4C1C1D37EB41}" type="slidenum">
              <a:rPr b="0" lang="en-US" sz="120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://philsci-archive.pitt.edu/" TargetMode="External"/><Relationship Id="rId2" Type="http://schemas.openxmlformats.org/officeDocument/2006/relationships/hyperlink" Target="http://philsci-archive.pitt.edu/" TargetMode="External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tif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Make Your Work Openly Accessible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lvl="1"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Preprints: </a:t>
            </a: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manuscripts of finished papers (whether or not they have been accepted for publication by a journal)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Why digital circulation of preprints? 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Get feedback, extend your readership, increase visibility of your work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Open Access increasingly a requirement for many funders and governments (e.g. UK, France, Australia)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6858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[Green] Open Access = Readers can access your writings free of charge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Shape 1"/>
          <p:cNvSpPr txBox="1"/>
          <p:nvPr/>
        </p:nvSpPr>
        <p:spPr>
          <a:xfrm>
            <a:off x="838080" y="30816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Sharing your preprints on the PhilSci-Archive is supported by many philosophy of science journals, including…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TextShape 2"/>
          <p:cNvSpPr txBox="1"/>
          <p:nvPr/>
        </p:nvSpPr>
        <p:spPr>
          <a:xfrm>
            <a:off x="838080" y="1804320"/>
            <a:ext cx="10515240" cy="46321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Philosophy of Science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Biology and Philosophy 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Synthese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British Journal of Philosophy of Science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Acta Biotheoretica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Studies in History and Philosophy of the Biological and Biomedical Sciences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Studies in History and Philosophy of Modern Physics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Philosophy, Theory and Practice in Biology 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History and Philosophy of the Life Sciences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Journal of General Philosophy of Science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69" name="Picture 3" descr=""/>
          <p:cNvPicPr/>
          <p:nvPr/>
        </p:nvPicPr>
        <p:blipFill>
          <a:blip r:embed="rId1"/>
          <a:srcRect l="0" t="0" r="26912" b="0"/>
          <a:stretch/>
        </p:blipFill>
        <p:spPr>
          <a:xfrm>
            <a:off x="7495200" y="5067360"/>
            <a:ext cx="4696200" cy="179028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7419240" y="2318040"/>
            <a:ext cx="4520880" cy="3656520"/>
          </a:xfrm>
          <a:prstGeom prst="rect">
            <a:avLst/>
          </a:prstGeom>
          <a:noFill/>
          <a:ln w="2844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1"/>
              </a:rPr>
              <a:t>http://</a:t>
            </a:r>
            <a:r>
              <a:rPr b="0" lang="en-US" sz="1800" spc="-1" strike="noStrike" u="sng">
                <a:solidFill>
                  <a:srgbClr val="0563c1"/>
                </a:solidFill>
                <a:uFill>
                  <a:solidFill>
                    <a:srgbClr val="ffffff"/>
                  </a:solidFill>
                </a:uFill>
                <a:latin typeface="Calibri"/>
                <a:hlinkClick r:id="rId2"/>
              </a:rPr>
              <a:t>philsci-archive.pitt.edu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Sponsored and supported by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Philosophy of Science Association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Center for Philosophy of Science, University of Pittsburgh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University Library System, University of Pittsburgh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TextShape 2"/>
          <p:cNvSpPr txBox="1"/>
          <p:nvPr/>
        </p:nvSpPr>
        <p:spPr>
          <a:xfrm>
            <a:off x="742680" y="56700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PhilSci Archive: </a:t>
            </a: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the Preprint Archive for Philosophers of Science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" name="TextShape 3"/>
          <p:cNvSpPr txBox="1"/>
          <p:nvPr/>
        </p:nvSpPr>
        <p:spPr>
          <a:xfrm>
            <a:off x="742680" y="2412000"/>
            <a:ext cx="5881320" cy="4587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Deposit preprints free of charge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Papers can be viewed and accessed without the need for a user account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 service to philosophers of science,      by philosophers of science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228600" indent="-22824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Feeding automatically into PhilPapers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90000"/>
              </a:lnSpc>
            </a:pP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9" name="Picture 3" descr=""/>
          <p:cNvPicPr/>
          <p:nvPr/>
        </p:nvPicPr>
        <p:blipFill>
          <a:blip r:embed="rId3"/>
          <a:srcRect l="0" t="0" r="2308" b="0"/>
          <a:stretch/>
        </p:blipFill>
        <p:spPr>
          <a:xfrm>
            <a:off x="7471440" y="2360520"/>
            <a:ext cx="4416120" cy="1259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52" name="Picture 3" descr=""/>
          <p:cNvPicPr/>
          <p:nvPr/>
        </p:nvPicPr>
        <p:blipFill>
          <a:blip r:embed="rId1"/>
          <a:stretch/>
        </p:blipFill>
        <p:spPr>
          <a:xfrm>
            <a:off x="1703160" y="455400"/>
            <a:ext cx="8445240" cy="6032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54" name="Content Placeholder 3" descr=""/>
          <p:cNvPicPr/>
          <p:nvPr/>
        </p:nvPicPr>
        <p:blipFill>
          <a:blip r:embed="rId1"/>
          <a:srcRect l="28870" t="19373" r="22864" b="29087"/>
          <a:stretch/>
        </p:blipFill>
        <p:spPr>
          <a:xfrm>
            <a:off x="574200" y="148680"/>
            <a:ext cx="9813600" cy="6549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56" name="Content Placeholder 5" descr=""/>
          <p:cNvPicPr/>
          <p:nvPr/>
        </p:nvPicPr>
        <p:blipFill>
          <a:blip r:embed="rId1"/>
          <a:stretch/>
        </p:blipFill>
        <p:spPr>
          <a:xfrm>
            <a:off x="1723320" y="365040"/>
            <a:ext cx="7989120" cy="640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58" name="Content Placeholder 5" descr=""/>
          <p:cNvPicPr/>
          <p:nvPr/>
        </p:nvPicPr>
        <p:blipFill>
          <a:blip r:embed="rId1"/>
          <a:stretch/>
        </p:blipFill>
        <p:spPr>
          <a:xfrm>
            <a:off x="369000" y="365040"/>
            <a:ext cx="11662560" cy="5839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60" name="Content Placeholder 5" descr=""/>
          <p:cNvPicPr/>
          <p:nvPr/>
        </p:nvPicPr>
        <p:blipFill>
          <a:blip r:embed="rId1"/>
          <a:stretch/>
        </p:blipFill>
        <p:spPr>
          <a:xfrm>
            <a:off x="710640" y="290520"/>
            <a:ext cx="7734240" cy="6160680"/>
          </a:xfrm>
          <a:prstGeom prst="rect">
            <a:avLst/>
          </a:prstGeom>
          <a:ln>
            <a:noFill/>
          </a:ln>
        </p:spPr>
      </p:pic>
      <p:sp>
        <p:nvSpPr>
          <p:cNvPr id="61" name="CustomShape 2"/>
          <p:cNvSpPr/>
          <p:nvPr/>
        </p:nvSpPr>
        <p:spPr>
          <a:xfrm>
            <a:off x="8445240" y="1765080"/>
            <a:ext cx="3248280" cy="435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There are currently over 5,500 articles in the archive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Shape 1"/>
          <p:cNvSpPr txBox="1"/>
          <p:nvPr/>
        </p:nvSpPr>
        <p:spPr>
          <a:xfrm>
            <a:off x="968760" y="500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Special sections for conferences and workshops</a:t>
            </a:r>
            <a:r>
              <a:rPr b="1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
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63" name="Picture 4" descr=""/>
          <p:cNvPicPr/>
          <p:nvPr/>
        </p:nvPicPr>
        <p:blipFill>
          <a:blip r:embed="rId1"/>
          <a:stretch/>
        </p:blipFill>
        <p:spPr>
          <a:xfrm>
            <a:off x="754920" y="1607760"/>
            <a:ext cx="10058040" cy="4122000"/>
          </a:xfrm>
          <a:prstGeom prst="rect">
            <a:avLst/>
          </a:prstGeom>
          <a:ln>
            <a:noFill/>
          </a:ln>
        </p:spPr>
      </p:pic>
      <p:sp>
        <p:nvSpPr>
          <p:cNvPr id="64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Shape 1"/>
          <p:cNvSpPr txBox="1"/>
          <p:nvPr/>
        </p:nvSpPr>
        <p:spPr>
          <a:xfrm>
            <a:off x="7910640" y="365040"/>
            <a:ext cx="344268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The PhilMath–Archive is now launched!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66" name="Content Placeholder 3" descr=""/>
          <p:cNvPicPr/>
          <p:nvPr/>
        </p:nvPicPr>
        <p:blipFill>
          <a:blip r:embed="rId1"/>
          <a:stretch/>
        </p:blipFill>
        <p:spPr>
          <a:xfrm>
            <a:off x="648720" y="219960"/>
            <a:ext cx="7176600" cy="645948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Application>LibreOffice/5.1.6.2$Linux_X86_64 LibreOffice_project/10m0$Build-2</Application>
  <Words>215</Words>
  <Paragraphs>47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2017-06-23T12:46:11Z</dcterms:created>
  <dc:creator>Leonelli, Sabina</dc:creator>
  <dc:description/>
  <dc:language>en-US</dc:language>
  <cp:lastModifiedBy>Sara Green</cp:lastModifiedBy>
  <dcterms:modified xsi:type="dcterms:W3CDTF">2017-07-13T07:43:54Z</dcterms:modified>
  <cp:revision>23</cp:revision>
  <dc:subject/>
  <dc:title>Make Your Work Openly Accessible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6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10</vt:i4>
  </property>
</Properties>
</file>